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3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0000"/>
    <a:srgbClr val="CC3300"/>
    <a:srgbClr val="800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AC0E4-EC80-4211-8C65-FA96B7BBE723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1867B-E969-4257-95A4-641E1D859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80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1867B-E969-4257-95A4-641E1D8591B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30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3A8F-9735-4387-9089-7C086B426313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68E6-0DE4-43CC-90DE-4790EA0C6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85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3A8F-9735-4387-9089-7C086B426313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68E6-0DE4-43CC-90DE-4790EA0C6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42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3A8F-9735-4387-9089-7C086B426313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68E6-0DE4-43CC-90DE-4790EA0C6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21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3A8F-9735-4387-9089-7C086B426313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68E6-0DE4-43CC-90DE-4790EA0C6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95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3A8F-9735-4387-9089-7C086B426313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68E6-0DE4-43CC-90DE-4790EA0C6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72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3A8F-9735-4387-9089-7C086B426313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68E6-0DE4-43CC-90DE-4790EA0C6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59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3A8F-9735-4387-9089-7C086B426313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68E6-0DE4-43CC-90DE-4790EA0C6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11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3A8F-9735-4387-9089-7C086B426313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68E6-0DE4-43CC-90DE-4790EA0C6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60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3A8F-9735-4387-9089-7C086B426313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68E6-0DE4-43CC-90DE-4790EA0C6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34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3A8F-9735-4387-9089-7C086B426313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68E6-0DE4-43CC-90DE-4790EA0C6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0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3A8F-9735-4387-9089-7C086B426313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68E6-0DE4-43CC-90DE-4790EA0C6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63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F3A8F-9735-4387-9089-7C086B426313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368E6-0DE4-43CC-90DE-4790EA0C6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25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81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E93A69-84E8-9BCF-36C2-122209189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37FB34F-1074-02FC-0276-156DA3D99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637" y="212725"/>
            <a:ext cx="7134225" cy="5886450"/>
          </a:xfrm>
        </p:spPr>
        <p:txBody>
          <a:bodyPr>
            <a:normAutofit lnSpcReduction="10000"/>
          </a:bodyPr>
          <a:lstStyle/>
          <a:p>
            <a:pPr algn="ctr"/>
            <a:endParaRPr lang="it-IT" sz="2400" b="1" dirty="0">
              <a:solidFill>
                <a:srgbClr val="A50021"/>
              </a:solidFill>
              <a:cs typeface="Segoe UI Semibold" panose="020B0702040204020203" pitchFamily="34" charset="0"/>
            </a:endParaRPr>
          </a:p>
          <a:p>
            <a:pPr algn="ctr"/>
            <a:r>
              <a:rPr lang="it-IT" sz="2400" b="1" dirty="0">
                <a:solidFill>
                  <a:srgbClr val="A50021"/>
                </a:solidFill>
                <a:cs typeface="Segoe UI Semibold" panose="020B0702040204020203" pitchFamily="34" charset="0"/>
              </a:rPr>
              <a:t>Natale 2024</a:t>
            </a:r>
          </a:p>
          <a:p>
            <a:pPr algn="ctr"/>
            <a:endParaRPr lang="it-IT" sz="2400" b="1" dirty="0">
              <a:solidFill>
                <a:srgbClr val="A50021"/>
              </a:solidFill>
              <a:cs typeface="Segoe UI Semibold" panose="020B0702040204020203" pitchFamily="34" charset="0"/>
            </a:endParaRPr>
          </a:p>
          <a:p>
            <a:r>
              <a:rPr lang="it-IT" sz="2000" b="1" dirty="0">
                <a:solidFill>
                  <a:srgbClr val="A50021"/>
                </a:solidFill>
                <a:cs typeface="Segoe UI Semibold" panose="020B0702040204020203" pitchFamily="34" charset="0"/>
              </a:rPr>
              <a:t>«La vita di ognuno è una attesa</a:t>
            </a:r>
          </a:p>
          <a:p>
            <a:r>
              <a:rPr lang="it-IT" sz="2000" b="1" dirty="0">
                <a:solidFill>
                  <a:srgbClr val="A50021"/>
                </a:solidFill>
                <a:cs typeface="Segoe UI Semibold" panose="020B0702040204020203" pitchFamily="34" charset="0"/>
              </a:rPr>
              <a:t>Il presente non basta a nessuno.</a:t>
            </a:r>
          </a:p>
          <a:p>
            <a:r>
              <a:rPr lang="it-IT" sz="2000" b="1" dirty="0">
                <a:solidFill>
                  <a:srgbClr val="A50021"/>
                </a:solidFill>
                <a:cs typeface="Segoe UI Semibold" panose="020B0702040204020203" pitchFamily="34" charset="0"/>
              </a:rPr>
              <a:t>In un primo momento, </a:t>
            </a:r>
          </a:p>
          <a:p>
            <a:r>
              <a:rPr lang="it-IT" sz="2000" b="1" dirty="0">
                <a:solidFill>
                  <a:srgbClr val="A50021"/>
                </a:solidFill>
                <a:cs typeface="Segoe UI Semibold" panose="020B0702040204020203" pitchFamily="34" charset="0"/>
              </a:rPr>
              <a:t>pare che ci manchi qualcosa.</a:t>
            </a:r>
          </a:p>
          <a:p>
            <a:r>
              <a:rPr lang="it-IT" sz="2000" b="1" dirty="0">
                <a:solidFill>
                  <a:srgbClr val="A50021"/>
                </a:solidFill>
                <a:cs typeface="Segoe UI Semibold" panose="020B0702040204020203" pitchFamily="34" charset="0"/>
              </a:rPr>
              <a:t>Più tardi ci si accorge che ci manca </a:t>
            </a:r>
          </a:p>
          <a:p>
            <a:r>
              <a:rPr lang="it-IT" sz="2000" b="1" dirty="0">
                <a:solidFill>
                  <a:srgbClr val="A50021"/>
                </a:solidFill>
                <a:cs typeface="Segoe UI Semibold" panose="020B0702040204020203" pitchFamily="34" charset="0"/>
              </a:rPr>
              <a:t>Qualcuno </a:t>
            </a:r>
          </a:p>
          <a:p>
            <a:r>
              <a:rPr lang="it-IT" sz="2000" b="1" dirty="0">
                <a:solidFill>
                  <a:srgbClr val="A50021"/>
                </a:solidFill>
                <a:cs typeface="Segoe UI Semibold" panose="020B0702040204020203" pitchFamily="34" charset="0"/>
              </a:rPr>
              <a:t>e lo attendiamo»</a:t>
            </a:r>
          </a:p>
          <a:p>
            <a:pPr algn="ctr"/>
            <a:r>
              <a:rPr lang="it-IT" sz="2000" b="1" dirty="0">
                <a:solidFill>
                  <a:srgbClr val="A50021"/>
                </a:solidFill>
                <a:cs typeface="Segoe UI Semibold" panose="020B0702040204020203" pitchFamily="34" charset="0"/>
              </a:rPr>
              <a:t>           Don Primo Mazzolari</a:t>
            </a:r>
          </a:p>
          <a:p>
            <a:r>
              <a:rPr lang="it-IT" sz="2000" b="1" dirty="0">
                <a:solidFill>
                  <a:srgbClr val="A50021"/>
                </a:solidFill>
                <a:cs typeface="Segoe UI Semibold" panose="020B0702040204020203" pitchFamily="34" charset="0"/>
              </a:rPr>
              <a:t>           BUON NATALE E FELICE ANNO NUOVO!</a:t>
            </a:r>
          </a:p>
          <a:p>
            <a:pPr>
              <a:spcBef>
                <a:spcPts val="0"/>
              </a:spcBef>
            </a:pPr>
            <a:endParaRPr lang="it-IT" sz="2000" b="1" dirty="0">
              <a:solidFill>
                <a:srgbClr val="A50021"/>
              </a:solidFill>
              <a:cs typeface="Segoe UI Semibold" panose="020B0702040204020203" pitchFamily="34" charset="0"/>
            </a:endParaRPr>
          </a:p>
          <a:p>
            <a:pPr algn="ctr">
              <a:spcBef>
                <a:spcPts val="0"/>
              </a:spcBef>
            </a:pPr>
            <a:r>
              <a:rPr lang="it-IT" sz="2000" b="1" dirty="0">
                <a:solidFill>
                  <a:srgbClr val="A50021"/>
                </a:solidFill>
                <a:cs typeface="Segoe UI Semibold" panose="020B0702040204020203" pitchFamily="34" charset="0"/>
              </a:rPr>
              <a:t>   </a:t>
            </a:r>
          </a:p>
          <a:p>
            <a:pPr algn="ctr">
              <a:spcBef>
                <a:spcPts val="0"/>
              </a:spcBef>
            </a:pPr>
            <a:r>
              <a:rPr lang="it-IT" sz="2000" b="1" dirty="0">
                <a:solidFill>
                  <a:srgbClr val="A50021"/>
                </a:solidFill>
                <a:cs typeface="Segoe UI Semibold" panose="020B0702040204020203" pitchFamily="34" charset="0"/>
              </a:rPr>
              <a:t>Giacomina Andreoli </a:t>
            </a:r>
          </a:p>
          <a:p>
            <a:pPr algn="ctr">
              <a:spcBef>
                <a:spcPts val="0"/>
              </a:spcBef>
            </a:pPr>
            <a:r>
              <a:rPr lang="it-IT" sz="2000" b="1" dirty="0">
                <a:solidFill>
                  <a:srgbClr val="A50021"/>
                </a:solidFill>
                <a:cs typeface="Segoe UI Semibold" panose="020B0702040204020203" pitchFamily="34" charset="0"/>
              </a:rPr>
              <a:t>  e tutto il personale </a:t>
            </a:r>
          </a:p>
          <a:p>
            <a:pPr algn="ctr">
              <a:spcBef>
                <a:spcPts val="0"/>
              </a:spcBef>
            </a:pPr>
            <a:r>
              <a:rPr lang="it-IT" sz="2000" b="1" dirty="0">
                <a:solidFill>
                  <a:srgbClr val="A50021"/>
                </a:solidFill>
                <a:cs typeface="Segoe UI Semibold" panose="020B0702040204020203" pitchFamily="34" charset="0"/>
              </a:rPr>
              <a:t>dell’Istituto Comprensivo di Edolo</a:t>
            </a:r>
            <a:endParaRPr lang="it-IT" b="1" dirty="0">
              <a:solidFill>
                <a:srgbClr val="A50021"/>
              </a:solidFill>
              <a:cs typeface="Segoe UI Semibold" panose="020B0702040204020203" pitchFamily="34" charset="0"/>
            </a:endParaRPr>
          </a:p>
        </p:txBody>
      </p:sp>
      <p:pic>
        <p:nvPicPr>
          <p:cNvPr id="1032" name="Picture 8" descr="https://www.albisolaturismo.it/images/2022/11/28/natale-1.png">
            <a:extLst>
              <a:ext uri="{FF2B5EF4-FFF2-40B4-BE49-F238E27FC236}">
                <a16:creationId xmlns:a16="http://schemas.microsoft.com/office/drawing/2014/main" id="{9F3208C9-2998-CB8A-AC95-67DD4DDD642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r="7841"/>
          <a:stretch>
            <a:fillRect/>
          </a:stretch>
        </p:blipFill>
        <p:spPr bwMode="auto">
          <a:xfrm>
            <a:off x="5364163" y="758825"/>
            <a:ext cx="6172200" cy="4873625"/>
          </a:xfrm>
          <a:prstGeom prst="rect">
            <a:avLst/>
          </a:prstGeom>
          <a:noFill/>
          <a:effectLst>
            <a:softEdge rad="571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ingle-bells-violin-main(chosic.com)">
            <a:hlinkClick r:id="" action="ppaction://media"/>
            <a:extLst>
              <a:ext uri="{FF2B5EF4-FFF2-40B4-BE49-F238E27FC236}">
                <a16:creationId xmlns:a16="http://schemas.microsoft.com/office/drawing/2014/main" id="{8CFF02F8-7975-AE54-B474-F83C5CF513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01375" y="5794375"/>
            <a:ext cx="384175" cy="3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3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66</Words>
  <Application>Microsoft Office PowerPoint</Application>
  <PresentationFormat>Widescreen</PresentationFormat>
  <Paragraphs>18</Paragraphs>
  <Slides>1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Segoe UI Semibold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Dirigente</dc:creator>
  <cp:lastModifiedBy>I.C Edolo</cp:lastModifiedBy>
  <cp:revision>8</cp:revision>
  <dcterms:created xsi:type="dcterms:W3CDTF">2024-12-18T09:49:44Z</dcterms:created>
  <dcterms:modified xsi:type="dcterms:W3CDTF">2024-12-19T08:56:49Z</dcterms:modified>
</cp:coreProperties>
</file>